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881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14991" y="6378395"/>
            <a:ext cx="4142419" cy="164536"/>
          </a:xfrm>
          <a:prstGeom prst="rect">
            <a:avLst/>
          </a:prstGeom>
        </p:spPr>
        <p:txBody>
          <a:bodyPr anchor="b"/>
          <a:lstStyle>
            <a:lvl1pPr defTabSz="242146">
              <a:defRPr sz="880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4562385"/>
            <a:ext cx="4142418" cy="934197"/>
          </a:xfrm>
          <a:prstGeom prst="rect">
            <a:avLst/>
          </a:prstGeom>
        </p:spPr>
        <p:txBody>
          <a:bodyPr anchor="ctr"/>
          <a:lstStyle>
            <a:lvl1pPr algn="ctr" defTabSz="1788115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788115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788115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788115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788115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14991" y="5504965"/>
            <a:ext cx="4142418" cy="239743"/>
          </a:xfrm>
          <a:prstGeom prst="rect">
            <a:avLst/>
          </a:prstGeom>
        </p:spPr>
        <p:txBody>
          <a:bodyPr/>
          <a:lstStyle>
            <a:lvl1pPr algn="ctr" defTabSz="733127">
              <a:defRPr sz="1476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3645372"/>
            <a:ext cx="4142418" cy="1859594"/>
          </a:xfrm>
          <a:prstGeom prst="rect">
            <a:avLst/>
          </a:prstGeom>
        </p:spPr>
        <p:txBody>
          <a:bodyPr anchor="b"/>
          <a:lstStyle>
            <a:lvl1pPr algn="ctr" defTabSz="1788115">
              <a:lnSpc>
                <a:spcPct val="80000"/>
              </a:lnSpc>
              <a:defRPr sz="17800" spc="-178"/>
            </a:lvl1pPr>
            <a:lvl2pPr algn="ctr" defTabSz="1788115">
              <a:lnSpc>
                <a:spcPct val="80000"/>
              </a:lnSpc>
              <a:defRPr sz="17800" spc="-178"/>
            </a:lvl2pPr>
            <a:lvl3pPr algn="ctr" defTabSz="1788115">
              <a:lnSpc>
                <a:spcPct val="80000"/>
              </a:lnSpc>
              <a:defRPr sz="17800" spc="-178"/>
            </a:lvl3pPr>
            <a:lvl4pPr algn="ctr" defTabSz="1788115">
              <a:lnSpc>
                <a:spcPct val="80000"/>
              </a:lnSpc>
              <a:defRPr sz="17800" spc="-178"/>
            </a:lvl4pPr>
            <a:lvl5pPr algn="ctr" defTabSz="1788115">
              <a:lnSpc>
                <a:spcPct val="80000"/>
              </a:lnSpc>
              <a:defRPr sz="17800" spc="-178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28587" y="4616771"/>
            <a:ext cx="4115226" cy="829391"/>
          </a:xfrm>
          <a:prstGeom prst="rect">
            <a:avLst/>
          </a:prstGeom>
        </p:spPr>
        <p:txBody>
          <a:bodyPr anchor="ctr"/>
          <a:lstStyle>
            <a:lvl1pPr marL="471487" indent="-353615" defTabSz="1788115">
              <a:lnSpc>
                <a:spcPct val="90000"/>
              </a:lnSpc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71487" indent="103584" defTabSz="1788115">
              <a:lnSpc>
                <a:spcPct val="90000"/>
              </a:lnSpc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71487" indent="560784" defTabSz="1788115">
              <a:lnSpc>
                <a:spcPct val="90000"/>
              </a:lnSpc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71487" indent="1017984" defTabSz="1788115">
              <a:lnSpc>
                <a:spcPct val="90000"/>
              </a:lnSpc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71487" indent="1475184" defTabSz="1788115">
              <a:lnSpc>
                <a:spcPct val="90000"/>
              </a:lnSpc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00811" y="5582126"/>
            <a:ext cx="3943002" cy="164537"/>
          </a:xfrm>
          <a:prstGeom prst="rect">
            <a:avLst/>
          </a:prstGeom>
        </p:spPr>
        <p:txBody>
          <a:bodyPr/>
          <a:lstStyle>
            <a:lvl1pPr defTabSz="242146">
              <a:defRPr sz="880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822442" y="3534206"/>
            <a:ext cx="3984466" cy="29883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quarter" idx="22"/>
          </p:nvPr>
        </p:nvSpPr>
        <p:spPr>
          <a:xfrm>
            <a:off x="3920191" y="3393081"/>
            <a:ext cx="2048548" cy="16388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sz="quarter" idx="23"/>
          </p:nvPr>
        </p:nvSpPr>
        <p:spPr>
          <a:xfrm>
            <a:off x="3344603" y="4270059"/>
            <a:ext cx="2832617" cy="32968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886640052_3195x2556.jpeg"/>
          <p:cNvSpPr>
            <a:spLocks noGrp="1"/>
          </p:cNvSpPr>
          <p:nvPr>
            <p:ph type="pic" sz="half" idx="21"/>
          </p:nvPr>
        </p:nvSpPr>
        <p:spPr>
          <a:xfrm>
            <a:off x="1203146" y="2912669"/>
            <a:ext cx="5148563" cy="41188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sz="half" idx="21"/>
          </p:nvPr>
        </p:nvSpPr>
        <p:spPr>
          <a:xfrm>
            <a:off x="1431266" y="2961990"/>
            <a:ext cx="6364920" cy="38121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5137972"/>
            <a:ext cx="4142418" cy="1178369"/>
          </a:xfrm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6298211"/>
            <a:ext cx="4142418" cy="246155"/>
          </a:xfrm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814991" y="3492789"/>
            <a:ext cx="4142419" cy="164536"/>
          </a:xfrm>
          <a:prstGeom prst="rect">
            <a:avLst/>
          </a:prstGeom>
        </p:spPr>
        <p:txBody>
          <a:bodyPr/>
          <a:lstStyle>
            <a:lvl1pPr defTabSz="242146">
              <a:defRPr sz="880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15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>
            <a:spLocks noGrp="1"/>
          </p:cNvSpPr>
          <p:nvPr>
            <p:ph type="pic" sz="quarter" idx="21"/>
          </p:nvPr>
        </p:nvSpPr>
        <p:spPr>
          <a:xfrm>
            <a:off x="3463931" y="3465596"/>
            <a:ext cx="2692120" cy="31332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5074522"/>
            <a:ext cx="1821939" cy="1443364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535982"/>
            <a:ext cx="1821939" cy="1565733"/>
          </a:xfrm>
          <a:prstGeom prst="rect">
            <a:avLst/>
          </a:prstGeom>
        </p:spPr>
        <p:txBody>
          <a:bodyPr/>
          <a:lstStyle>
            <a:lvl1pPr>
              <a:defRPr sz="5800" spc="-116"/>
            </a:lvl1pPr>
          </a:lstStyle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4344840"/>
            <a:ext cx="4142418" cy="2175450"/>
          </a:xfrm>
          <a:prstGeom prst="rect">
            <a:avLst/>
          </a:prstGeom>
        </p:spPr>
        <p:txBody>
          <a:bodyPr/>
          <a:lstStyle>
            <a:lvl1pPr marL="355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1pPr>
            <a:lvl2pPr marL="736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2pPr>
            <a:lvl3pPr marL="1117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3pPr>
            <a:lvl4pPr marL="1498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4pPr>
            <a:lvl5pPr marL="1879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14991" y="3793083"/>
            <a:ext cx="4142419" cy="239743"/>
          </a:xfrm>
          <a:prstGeom prst="rect">
            <a:avLst/>
          </a:prstGeom>
        </p:spPr>
        <p:txBody>
          <a:bodyPr/>
          <a:lstStyle>
            <a:lvl1pPr defTabSz="248200">
              <a:defRPr sz="1476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445956"/>
            <a:ext cx="4142418" cy="362576"/>
          </a:xfrm>
          <a:prstGeom prst="rect">
            <a:avLst/>
          </a:prstGeom>
        </p:spPr>
        <p:txBody>
          <a:bodyPr anchor="t"/>
          <a:lstStyle>
            <a:lvl1pPr>
              <a:defRPr sz="5800" spc="-116"/>
            </a:lvl1pPr>
          </a:lstStyle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4344840"/>
            <a:ext cx="4142418" cy="2175450"/>
          </a:xfrm>
          <a:prstGeom prst="rect">
            <a:avLst/>
          </a:prstGeom>
        </p:spPr>
        <p:txBody>
          <a:bodyPr numCol="2" spcCol="210321"/>
          <a:lstStyle>
            <a:lvl1pPr marL="355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1pPr>
            <a:lvl2pPr marL="736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2pPr>
            <a:lvl3pPr marL="1117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3pPr>
            <a:lvl4pPr marL="1498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4pPr>
            <a:lvl5pPr marL="1879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60384004_1290x1720.jpeg"/>
          <p:cNvSpPr>
            <a:spLocks noGrp="1"/>
          </p:cNvSpPr>
          <p:nvPr>
            <p:ph type="pic" sz="quarter" idx="21"/>
          </p:nvPr>
        </p:nvSpPr>
        <p:spPr>
          <a:xfrm>
            <a:off x="3768363" y="3501853"/>
            <a:ext cx="2301218" cy="30682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447467"/>
            <a:ext cx="1821939" cy="362576"/>
          </a:xfrm>
          <a:prstGeom prst="rect">
            <a:avLst/>
          </a:prstGeom>
        </p:spPr>
        <p:txBody>
          <a:bodyPr anchor="t"/>
          <a:lstStyle>
            <a:lvl1pPr>
              <a:defRPr sz="5800" spc="-116"/>
            </a:lvl1pPr>
          </a:lstStyle>
          <a:p>
            <a:r>
              <a:t>Slide Title</a:t>
            </a:r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814991" y="3793083"/>
            <a:ext cx="1821939" cy="239743"/>
          </a:xfrm>
          <a:prstGeom prst="rect">
            <a:avLst/>
          </a:prstGeom>
        </p:spPr>
        <p:txBody>
          <a:bodyPr/>
          <a:lstStyle>
            <a:lvl1pPr defTabSz="248200">
              <a:defRPr sz="1476"/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4530801"/>
            <a:ext cx="1821939" cy="1996003"/>
          </a:xfrm>
          <a:prstGeom prst="rect">
            <a:avLst/>
          </a:prstGeom>
        </p:spPr>
        <p:txBody>
          <a:bodyPr/>
          <a:lstStyle>
            <a:lvl1pPr marL="355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1pPr>
            <a:lvl2pPr marL="736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2pPr>
            <a:lvl3pPr marL="1117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3pPr>
            <a:lvl4pPr marL="1498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4pPr>
            <a:lvl5pPr marL="1879600" indent="-355600" defTabSz="1788115">
              <a:lnSpc>
                <a:spcPct val="90000"/>
              </a:lnSpc>
              <a:spcBef>
                <a:spcPts val="3300"/>
              </a:spcBef>
              <a:buSzPct val="123000"/>
              <a:buChar char="•"/>
              <a:defRPr sz="28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4440015"/>
            <a:ext cx="4142418" cy="1178369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445956"/>
            <a:ext cx="4142418" cy="362576"/>
          </a:xfrm>
          <a:prstGeom prst="rect">
            <a:avLst/>
          </a:prstGeom>
        </p:spPr>
        <p:txBody>
          <a:bodyPr anchor="t"/>
          <a:lstStyle>
            <a:lvl1pPr>
              <a:defRPr sz="5800" spc="-116"/>
            </a:lvl1pPr>
          </a:lstStyle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14991" y="3793083"/>
            <a:ext cx="4142419" cy="239743"/>
          </a:xfrm>
          <a:prstGeom prst="rect">
            <a:avLst/>
          </a:prstGeom>
        </p:spPr>
        <p:txBody>
          <a:bodyPr/>
          <a:lstStyle>
            <a:lvl1pPr defTabSz="248200">
              <a:defRPr sz="1476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447467"/>
            <a:ext cx="4142418" cy="362576"/>
          </a:xfrm>
          <a:prstGeom prst="rect">
            <a:avLst/>
          </a:prstGeom>
        </p:spPr>
        <p:txBody>
          <a:bodyPr anchor="t"/>
          <a:lstStyle>
            <a:lvl1pPr>
              <a:defRPr sz="5800" spc="-116"/>
            </a:lvl1pPr>
          </a:lstStyle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14991" y="3791913"/>
            <a:ext cx="4142419" cy="239743"/>
          </a:xfrm>
          <a:prstGeom prst="rect">
            <a:avLst/>
          </a:prstGeom>
        </p:spPr>
        <p:txBody>
          <a:bodyPr/>
          <a:lstStyle>
            <a:lvl1pPr defTabSz="248200">
              <a:defRPr sz="1476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14991" y="4344840"/>
            <a:ext cx="4142418" cy="2175450"/>
          </a:xfrm>
          <a:prstGeom prst="rect">
            <a:avLst/>
          </a:prstGeom>
        </p:spPr>
        <p:txBody>
          <a:bodyPr/>
          <a:lstStyle>
            <a:lvl1pPr defTabSz="1788115">
              <a:lnSpc>
                <a:spcPct val="90000"/>
              </a:lnSpc>
              <a:spcBef>
                <a:spcPts val="1300"/>
              </a:spcBef>
              <a:defRPr b="0" spc="-36"/>
            </a:lvl1pPr>
            <a:lvl2pPr defTabSz="1788115">
              <a:lnSpc>
                <a:spcPct val="90000"/>
              </a:lnSpc>
              <a:spcBef>
                <a:spcPts val="1300"/>
              </a:spcBef>
              <a:defRPr b="0" spc="-36"/>
            </a:lvl2pPr>
            <a:lvl3pPr defTabSz="1788115">
              <a:lnSpc>
                <a:spcPct val="90000"/>
              </a:lnSpc>
              <a:spcBef>
                <a:spcPts val="1300"/>
              </a:spcBef>
              <a:defRPr b="0" spc="-36"/>
            </a:lvl3pPr>
            <a:lvl4pPr defTabSz="1788115">
              <a:lnSpc>
                <a:spcPct val="90000"/>
              </a:lnSpc>
              <a:spcBef>
                <a:spcPts val="1300"/>
              </a:spcBef>
              <a:defRPr b="0" spc="-36"/>
            </a:lvl4pPr>
            <a:lvl5pPr defTabSz="1788115">
              <a:lnSpc>
                <a:spcPct val="90000"/>
              </a:lnSpc>
              <a:spcBef>
                <a:spcPts val="1300"/>
              </a:spcBef>
              <a:defRPr b="0" spc="-36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2839" y="6497051"/>
            <a:ext cx="204305" cy="18474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814991" y="3950539"/>
            <a:ext cx="4142867" cy="117836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128" tIns="18128" rIns="18128" bIns="18128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814991" y="5110779"/>
            <a:ext cx="4142418" cy="5197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128" tIns="18128" rIns="18128" bIns="18128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84048" y="6497051"/>
            <a:ext cx="204304" cy="184747"/>
          </a:xfrm>
          <a:prstGeom prst="rect">
            <a:avLst/>
          </a:prstGeom>
          <a:ln w="3175">
            <a:miter lim="400000"/>
          </a:ln>
        </p:spPr>
        <p:txBody>
          <a:bodyPr wrap="none" lIns="18128" tIns="18128" rIns="18128" bIns="18128" anchor="b">
            <a:spAutoFit/>
          </a:bodyPr>
          <a:lstStyle>
            <a:lvl1pPr defTabSz="602456">
              <a:defRPr sz="11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8811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6053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6024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HaasToolingChartTemplate_01.pdf" descr="HaasToolingChartTemplate_0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  <a:ln w="3175">
            <a:miter lim="400000"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00" y="1142210"/>
            <a:ext cx="7366000" cy="793821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128" tIns="18128" rIns="18128" bIns="18128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128" tIns="18128" rIns="18128" bIns="18128" numCol="1" spcCol="38100" rtlCol="0" anchor="ctr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128" tIns="18128" rIns="18128" bIns="18128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128" tIns="18128" rIns="18128" bIns="18128" numCol="1" spcCol="38100" rtlCol="0" anchor="ctr">
        <a:spAutoFit/>
      </a:bodyPr>
      <a:lstStyle>
        <a:defPPr marL="0" marR="0" indent="0" algn="ctr" defTabSz="17881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Bhop Singh</dc:creator>
  <cp:lastModifiedBy>Bhop Singh</cp:lastModifiedBy>
  <cp:revision>1</cp:revision>
  <dcterms:modified xsi:type="dcterms:W3CDTF">2021-04-26T18:00:11Z</dcterms:modified>
</cp:coreProperties>
</file>